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99FF"/>
    <a:srgbClr val="CCCCFF"/>
    <a:srgbClr val="FFAD5B"/>
    <a:srgbClr val="FFD7AF"/>
    <a:srgbClr val="99FF33"/>
    <a:srgbClr val="CCFF99"/>
    <a:srgbClr val="FFFF66"/>
    <a:srgbClr val="FFFF99"/>
    <a:srgbClr val="F0F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7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D5A59-211F-4135-AA97-C84BC80C4185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7779-2B97-45DB-A275-0EEF59F6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8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0873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/>
              <a:t>Dip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7</a:t>
            </a:r>
            <a:br>
              <a:rPr lang="hr-HR" b="1" dirty="0"/>
            </a:br>
            <a:r>
              <a:rPr lang="hr-HR" b="1" dirty="0" err="1"/>
              <a:t>Culture</a:t>
            </a:r>
            <a:r>
              <a:rPr lang="hr-HR" b="1" dirty="0"/>
              <a:t> Spot 2</a:t>
            </a:r>
            <a:br>
              <a:rPr lang="hr-HR" b="1" dirty="0"/>
            </a:br>
            <a:r>
              <a:rPr lang="hr-HR" b="1" dirty="0" err="1"/>
              <a:t>Association</a:t>
            </a:r>
            <a:r>
              <a:rPr lang="hr-HR" b="1" dirty="0"/>
              <a:t> game</a:t>
            </a:r>
          </a:p>
        </p:txBody>
      </p:sp>
      <p:pic>
        <p:nvPicPr>
          <p:cNvPr id="4" name="Slika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0" y="2973859"/>
            <a:ext cx="5263979" cy="2631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57" y="146375"/>
            <a:ext cx="1201763" cy="282140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6A4FA64A-20D4-D0F4-0269-F5D0CECB5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28" y="5497435"/>
            <a:ext cx="3264741" cy="9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aobljeni pravokutnik 19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solidFill>
            <a:srgbClr val="33CCFF"/>
          </a:solid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THE FINAL ANSWER</a:t>
            </a:r>
            <a:endParaRPr lang="en-US" dirty="0"/>
          </a:p>
        </p:txBody>
      </p:sp>
      <p:sp>
        <p:nvSpPr>
          <p:cNvPr id="57" name="Zaobljeni pravokutnik 56"/>
          <p:cNvSpPr/>
          <p:nvPr/>
        </p:nvSpPr>
        <p:spPr>
          <a:xfrm>
            <a:off x="145329" y="5267189"/>
            <a:ext cx="8856000" cy="1476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1530000" rtlCol="0" anchor="ctr"/>
          <a:lstStyle/>
          <a:p>
            <a:pPr algn="ctr"/>
            <a:r>
              <a:rPr lang="hr-HR" dirty="0"/>
              <a:t>KILT</a:t>
            </a:r>
            <a:endParaRPr lang="en-US" dirty="0"/>
          </a:p>
        </p:txBody>
      </p:sp>
      <p:sp>
        <p:nvSpPr>
          <p:cNvPr id="16" name="Zaobljeni pravokutnik 15"/>
          <p:cNvSpPr/>
          <p:nvPr/>
        </p:nvSpPr>
        <p:spPr>
          <a:xfrm>
            <a:off x="145329" y="3029240"/>
            <a:ext cx="2160000" cy="2160000"/>
          </a:xfrm>
          <a:prstGeom prst="roundRect">
            <a:avLst/>
          </a:prstGeom>
          <a:solidFill>
            <a:srgbClr val="FFFF66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A</a:t>
            </a:r>
            <a:endParaRPr lang="en-US" dirty="0"/>
          </a:p>
        </p:txBody>
      </p:sp>
      <p:sp>
        <p:nvSpPr>
          <p:cNvPr id="35" name="Zaobljeni pravokutnik 34"/>
          <p:cNvSpPr/>
          <p:nvPr/>
        </p:nvSpPr>
        <p:spPr>
          <a:xfrm>
            <a:off x="6837075" y="3033000"/>
            <a:ext cx="2160000" cy="2160000"/>
          </a:xfrm>
          <a:prstGeom prst="roundRect">
            <a:avLst/>
          </a:prstGeom>
          <a:solidFill>
            <a:srgbClr val="CC99FF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D</a:t>
            </a:r>
            <a:endParaRPr lang="en-US" dirty="0"/>
          </a:p>
        </p:txBody>
      </p:sp>
      <p:sp>
        <p:nvSpPr>
          <p:cNvPr id="56" name="Zaobljeni pravokutnik 55"/>
          <p:cNvSpPr/>
          <p:nvPr/>
        </p:nvSpPr>
        <p:spPr>
          <a:xfrm>
            <a:off x="6834183" y="3033000"/>
            <a:ext cx="2160000" cy="216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SCOTLAND</a:t>
            </a:r>
            <a:endParaRPr lang="en-US" dirty="0"/>
          </a:p>
        </p:txBody>
      </p:sp>
      <p:sp>
        <p:nvSpPr>
          <p:cNvPr id="30" name="Zaobljeni pravokutnik 29"/>
          <p:cNvSpPr/>
          <p:nvPr/>
        </p:nvSpPr>
        <p:spPr>
          <a:xfrm>
            <a:off x="4605047" y="3029240"/>
            <a:ext cx="2160000" cy="2160000"/>
          </a:xfrm>
          <a:prstGeom prst="roundRect">
            <a:avLst/>
          </a:prstGeom>
          <a:solidFill>
            <a:srgbClr val="FFAD5B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C</a:t>
            </a:r>
            <a:endParaRPr lang="en-US" dirty="0"/>
          </a:p>
        </p:txBody>
      </p:sp>
      <p:sp>
        <p:nvSpPr>
          <p:cNvPr id="55" name="Zaobljeni pravokutnik 54"/>
          <p:cNvSpPr/>
          <p:nvPr/>
        </p:nvSpPr>
        <p:spPr>
          <a:xfrm>
            <a:off x="4605047" y="3031120"/>
            <a:ext cx="2160000" cy="2160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WOOL</a:t>
            </a:r>
            <a:endParaRPr lang="en-US" dirty="0"/>
          </a:p>
        </p:txBody>
      </p:sp>
      <p:sp>
        <p:nvSpPr>
          <p:cNvPr id="41" name="Zaobljeni pravokutnik 40"/>
          <p:cNvSpPr/>
          <p:nvPr/>
        </p:nvSpPr>
        <p:spPr>
          <a:xfrm>
            <a:off x="145329" y="3031120"/>
            <a:ext cx="2160000" cy="2160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SKIRT</a:t>
            </a:r>
            <a:endParaRPr lang="en-US" dirty="0"/>
          </a:p>
        </p:txBody>
      </p:sp>
      <p:sp>
        <p:nvSpPr>
          <p:cNvPr id="25" name="Zaobljeni pravokutnik 24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solidFill>
            <a:srgbClr val="99FF33"/>
          </a:solid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COLUMN B</a:t>
            </a:r>
            <a:endParaRPr lang="en-US" dirty="0"/>
          </a:p>
        </p:txBody>
      </p:sp>
      <p:sp>
        <p:nvSpPr>
          <p:cNvPr id="46" name="Zaobljeni pravokutnik 45"/>
          <p:cNvSpPr/>
          <p:nvPr/>
        </p:nvSpPr>
        <p:spPr>
          <a:xfrm>
            <a:off x="2375911" y="3033000"/>
            <a:ext cx="2160000" cy="2160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27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hr-HR" dirty="0"/>
              <a:t>MAN</a:t>
            </a:r>
            <a:endParaRPr lang="en-US" dirty="0"/>
          </a:p>
        </p:txBody>
      </p:sp>
      <p:sp>
        <p:nvSpPr>
          <p:cNvPr id="21" name="Zaobljeni pravokutnik 20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A1</a:t>
            </a:r>
            <a:endParaRPr lang="en-US" dirty="0"/>
          </a:p>
        </p:txBody>
      </p:sp>
      <p:sp>
        <p:nvSpPr>
          <p:cNvPr id="26" name="Zaobljeni pravokutnik 25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B1</a:t>
            </a:r>
            <a:endParaRPr lang="en-US" dirty="0"/>
          </a:p>
        </p:txBody>
      </p:sp>
      <p:sp>
        <p:nvSpPr>
          <p:cNvPr id="31" name="Zaobljeni pravokutnik 30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C1</a:t>
            </a:r>
            <a:endParaRPr lang="en-US" dirty="0"/>
          </a:p>
        </p:txBody>
      </p:sp>
      <p:sp>
        <p:nvSpPr>
          <p:cNvPr id="36" name="Zaobljeni pravokutnik 35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D1</a:t>
            </a:r>
            <a:endParaRPr lang="en-US" dirty="0"/>
          </a:p>
        </p:txBody>
      </p:sp>
      <p:sp>
        <p:nvSpPr>
          <p:cNvPr id="6" name="Zaobljeni pravokutnik 5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A4</a:t>
            </a:r>
            <a:endParaRPr lang="en-US" dirty="0"/>
          </a:p>
        </p:txBody>
      </p:sp>
      <p:sp>
        <p:nvSpPr>
          <p:cNvPr id="24" name="Zaobljeni pravokutnik 23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B4</a:t>
            </a:r>
            <a:endParaRPr lang="en-US" dirty="0"/>
          </a:p>
        </p:txBody>
      </p:sp>
      <p:sp>
        <p:nvSpPr>
          <p:cNvPr id="29" name="Zaobljeni pravokutnik 28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C4</a:t>
            </a:r>
            <a:endParaRPr lang="en-US" dirty="0"/>
          </a:p>
        </p:txBody>
      </p:sp>
      <p:sp>
        <p:nvSpPr>
          <p:cNvPr id="34" name="Zaobljeni pravokutnik 33"/>
          <p:cNvSpPr/>
          <p:nvPr/>
        </p:nvSpPr>
        <p:spPr>
          <a:xfrm>
            <a:off x="6837075" y="2307718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D4</a:t>
            </a:r>
            <a:endParaRPr lang="en-US" dirty="0"/>
          </a:p>
        </p:txBody>
      </p:sp>
      <p:sp>
        <p:nvSpPr>
          <p:cNvPr id="5" name="Zaobljeni pravokutnik 4"/>
          <p:cNvSpPr/>
          <p:nvPr/>
        </p:nvSpPr>
        <p:spPr>
          <a:xfrm>
            <a:off x="145329" y="158298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A3</a:t>
            </a:r>
            <a:endParaRPr lang="en-US" dirty="0"/>
          </a:p>
        </p:txBody>
      </p:sp>
      <p:sp>
        <p:nvSpPr>
          <p:cNvPr id="23" name="Zaobljeni pravokutnik 22"/>
          <p:cNvSpPr/>
          <p:nvPr/>
        </p:nvSpPr>
        <p:spPr>
          <a:xfrm>
            <a:off x="2375911" y="1583504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B3</a:t>
            </a:r>
            <a:endParaRPr lang="en-US" dirty="0"/>
          </a:p>
        </p:txBody>
      </p:sp>
      <p:sp>
        <p:nvSpPr>
          <p:cNvPr id="28" name="Zaobljeni pravokutnik 27"/>
          <p:cNvSpPr/>
          <p:nvPr/>
        </p:nvSpPr>
        <p:spPr>
          <a:xfrm>
            <a:off x="4606493" y="1582982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C3</a:t>
            </a:r>
            <a:endParaRPr lang="en-US" dirty="0"/>
          </a:p>
        </p:txBody>
      </p:sp>
      <p:sp>
        <p:nvSpPr>
          <p:cNvPr id="33" name="Zaobljeni pravokutnik 32"/>
          <p:cNvSpPr/>
          <p:nvPr/>
        </p:nvSpPr>
        <p:spPr>
          <a:xfrm>
            <a:off x="6837075" y="1582982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D3</a:t>
            </a:r>
            <a:endParaRPr lang="en-US" dirty="0"/>
          </a:p>
        </p:txBody>
      </p:sp>
      <p:sp>
        <p:nvSpPr>
          <p:cNvPr id="4" name="Zaobljeni pravokutnik 3"/>
          <p:cNvSpPr/>
          <p:nvPr/>
        </p:nvSpPr>
        <p:spPr>
          <a:xfrm>
            <a:off x="145329" y="852902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A2</a:t>
            </a:r>
            <a:endParaRPr lang="en-US" dirty="0"/>
          </a:p>
        </p:txBody>
      </p:sp>
      <p:sp>
        <p:nvSpPr>
          <p:cNvPr id="22" name="Zaobljeni pravokutnik 21"/>
          <p:cNvSpPr/>
          <p:nvPr/>
        </p:nvSpPr>
        <p:spPr>
          <a:xfrm>
            <a:off x="2375911" y="852902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B2</a:t>
            </a:r>
            <a:endParaRPr lang="en-US" dirty="0"/>
          </a:p>
        </p:txBody>
      </p:sp>
      <p:sp>
        <p:nvSpPr>
          <p:cNvPr id="27" name="Zaobljeni pravokutnik 26"/>
          <p:cNvSpPr/>
          <p:nvPr/>
        </p:nvSpPr>
        <p:spPr>
          <a:xfrm>
            <a:off x="4606493" y="85317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C2</a:t>
            </a:r>
            <a:endParaRPr lang="en-US" dirty="0"/>
          </a:p>
        </p:txBody>
      </p:sp>
      <p:sp>
        <p:nvSpPr>
          <p:cNvPr id="32" name="Zaobljeni pravokutnik 31"/>
          <p:cNvSpPr/>
          <p:nvPr/>
        </p:nvSpPr>
        <p:spPr>
          <a:xfrm>
            <a:off x="6837075" y="85337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D2</a:t>
            </a:r>
            <a:endParaRPr lang="en-US" dirty="0"/>
          </a:p>
        </p:txBody>
      </p:sp>
      <p:sp>
        <p:nvSpPr>
          <p:cNvPr id="37" name="Zaobljeni pravokutnik 36"/>
          <p:cNvSpPr/>
          <p:nvPr/>
        </p:nvSpPr>
        <p:spPr>
          <a:xfrm>
            <a:off x="145329" y="121393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item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of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clothes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Zaobljeni pravokutnik 37"/>
          <p:cNvSpPr/>
          <p:nvPr/>
        </p:nvSpPr>
        <p:spPr>
          <a:xfrm>
            <a:off x="145329" y="851520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long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Zaobljeni pravokutnik 38"/>
          <p:cNvSpPr/>
          <p:nvPr/>
        </p:nvSpPr>
        <p:spPr>
          <a:xfrm>
            <a:off x="145329" y="1582837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short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Zaobljeni pravokutnik 39"/>
          <p:cNvSpPr/>
          <p:nvPr/>
        </p:nvSpPr>
        <p:spPr>
          <a:xfrm>
            <a:off x="145329" y="2307051"/>
            <a:ext cx="2160000" cy="6480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mini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Zaobljeni pravokutnik 41"/>
          <p:cNvSpPr/>
          <p:nvPr/>
        </p:nvSpPr>
        <p:spPr>
          <a:xfrm>
            <a:off x="2375911" y="121393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middle-aged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Zaobljeni pravokutnik 42"/>
          <p:cNvSpPr/>
          <p:nvPr/>
        </p:nvSpPr>
        <p:spPr>
          <a:xfrm>
            <a:off x="2375911" y="851520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brave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Zaobljeni pravokutnik 43"/>
          <p:cNvSpPr/>
          <p:nvPr/>
        </p:nvSpPr>
        <p:spPr>
          <a:xfrm>
            <a:off x="2375911" y="1582837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married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Zaobljeni pravokutnik 44"/>
          <p:cNvSpPr/>
          <p:nvPr/>
        </p:nvSpPr>
        <p:spPr>
          <a:xfrm>
            <a:off x="2375911" y="2307051"/>
            <a:ext cx="2160000" cy="648000"/>
          </a:xfrm>
          <a:prstGeom prst="roundRect">
            <a:avLst/>
          </a:prstGeom>
          <a:solidFill>
            <a:srgbClr val="CC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lucky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Zaobljeni pravokutnik 46"/>
          <p:cNvSpPr/>
          <p:nvPr/>
        </p:nvSpPr>
        <p:spPr>
          <a:xfrm>
            <a:off x="4606493" y="121393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sheep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Zaobljeni pravokutnik 47"/>
          <p:cNvSpPr/>
          <p:nvPr/>
        </p:nvSpPr>
        <p:spPr>
          <a:xfrm>
            <a:off x="4606493" y="851520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pullover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Zaobljeni pravokutnik 48"/>
          <p:cNvSpPr/>
          <p:nvPr/>
        </p:nvSpPr>
        <p:spPr>
          <a:xfrm>
            <a:off x="4606493" y="1582837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soft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Zaobljeni pravokutnik 49"/>
          <p:cNvSpPr/>
          <p:nvPr/>
        </p:nvSpPr>
        <p:spPr>
          <a:xfrm>
            <a:off x="4606493" y="2307051"/>
            <a:ext cx="2160000" cy="648000"/>
          </a:xfrm>
          <a:prstGeom prst="roundRect">
            <a:avLst/>
          </a:prstGeom>
          <a:solidFill>
            <a:srgbClr val="FFD7A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pure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Zaobljeni pravokutnik 50"/>
          <p:cNvSpPr/>
          <p:nvPr/>
        </p:nvSpPr>
        <p:spPr>
          <a:xfrm>
            <a:off x="6837075" y="121393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the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dirty="0" err="1">
                <a:solidFill>
                  <a:schemeClr val="tx1"/>
                </a:solidFill>
              </a:rPr>
              <a:t>Highlands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Zaobljeni pravokutnik 51"/>
          <p:cNvSpPr/>
          <p:nvPr/>
        </p:nvSpPr>
        <p:spPr>
          <a:xfrm>
            <a:off x="6837075" y="85371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bagpipes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Zaobljeni pravokutnik 52"/>
          <p:cNvSpPr/>
          <p:nvPr/>
        </p:nvSpPr>
        <p:spPr>
          <a:xfrm>
            <a:off x="6837075" y="1581887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tartan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Zaobljeni pravokutnik 53"/>
          <p:cNvSpPr/>
          <p:nvPr/>
        </p:nvSpPr>
        <p:spPr>
          <a:xfrm>
            <a:off x="6837075" y="2307051"/>
            <a:ext cx="2160000" cy="6480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>
                <a:solidFill>
                  <a:schemeClr val="tx1"/>
                </a:solidFill>
              </a:rPr>
              <a:t>castles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7" grpId="0" animBg="1"/>
      <p:bldP spid="56" grpId="0" animBg="1"/>
      <p:bldP spid="55" grpId="0" animBg="1"/>
      <p:bldP spid="41" grpId="0" animBg="1"/>
      <p:bldP spid="4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61</Words>
  <Application>Microsoft Office PowerPoint</Application>
  <PresentationFormat>On-screen Show (4:3)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Dip in 7 Culture Spot 2 Association game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Igor</dc:creator>
  <cp:lastModifiedBy>Katarina Ivanjek</cp:lastModifiedBy>
  <cp:revision>37</cp:revision>
  <dcterms:created xsi:type="dcterms:W3CDTF">2014-05-03T19:48:50Z</dcterms:created>
  <dcterms:modified xsi:type="dcterms:W3CDTF">2022-08-30T06:40:55Z</dcterms:modified>
</cp:coreProperties>
</file>